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519" r:id="rId2"/>
  </p:sldIdLst>
  <p:sldSz cx="21599525" cy="21599525"/>
  <p:notesSz cx="6858000" cy="9144000"/>
  <p:defaultTextStyle>
    <a:defPPr>
      <a:defRPr lang="de-DE"/>
    </a:defPPr>
    <a:lvl1pPr marL="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1pPr>
    <a:lvl2pPr marL="103674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2pPr>
    <a:lvl3pPr marL="2073493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3pPr>
    <a:lvl4pPr marL="311024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4pPr>
    <a:lvl5pPr marL="414698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5pPr>
    <a:lvl6pPr marL="5183734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6pPr>
    <a:lvl7pPr marL="622048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7pPr>
    <a:lvl8pPr marL="725722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8pPr>
    <a:lvl9pPr marL="8293974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10" clrIdx="0">
    <p:extLst>
      <p:ext uri="{19B8F6BF-5375-455C-9EA6-DF929625EA0E}">
        <p15:presenceInfo xmlns:p15="http://schemas.microsoft.com/office/powerpoint/2012/main" userId="Simon" providerId="None"/>
      </p:ext>
    </p:extLst>
  </p:cmAuthor>
  <p:cmAuthor id="2" name="Hwirim Shim" initials="HS" lastIdx="1" clrIdx="1">
    <p:extLst>
      <p:ext uri="{19B8F6BF-5375-455C-9EA6-DF929625EA0E}">
        <p15:presenceInfo xmlns:p15="http://schemas.microsoft.com/office/powerpoint/2012/main" userId="Hwirim Shim" providerId="None"/>
      </p:ext>
    </p:extLst>
  </p:cmAuthor>
  <p:cmAuthor id="3" name="Mohammad" initials="M" lastIdx="4" clrIdx="2">
    <p:extLst>
      <p:ext uri="{19B8F6BF-5375-455C-9EA6-DF929625EA0E}">
        <p15:presenceInfo xmlns:p15="http://schemas.microsoft.com/office/powerpoint/2012/main" userId="Mohammad" providerId="None"/>
      </p:ext>
    </p:extLst>
  </p:cmAuthor>
  <p:cmAuthor id="4" name="Behnoosh" initials="BB" lastIdx="2" clrIdx="3">
    <p:extLst>
      <p:ext uri="{19B8F6BF-5375-455C-9EA6-DF929625EA0E}">
        <p15:presenceInfo xmlns:p15="http://schemas.microsoft.com/office/powerpoint/2012/main" userId="Behnoo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34A3D"/>
    <a:srgbClr val="555555"/>
    <a:srgbClr val="36454F"/>
    <a:srgbClr val="FFFFFF"/>
    <a:srgbClr val="D3D3D3"/>
    <a:srgbClr val="A9A9A9"/>
    <a:srgbClr val="C0C0C0"/>
    <a:srgbClr val="606C76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6023" autoAdjust="0"/>
  </p:normalViewPr>
  <p:slideViewPr>
    <p:cSldViewPr snapToGrid="0">
      <p:cViewPr varScale="1">
        <p:scale>
          <a:sx n="36" d="100"/>
          <a:sy n="36" d="100"/>
        </p:scale>
        <p:origin x="29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FDCAB-8AFE-4BA8-9AE5-705BAF57C710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8C066-CFEC-417B-B7C4-0AAD81F93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66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B87973-A754-F4CC-495F-AEB3C2759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EF238C-3C55-A860-35D2-0C3088EF77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2EA86F-9944-0293-8B17-1C0407D8D9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F45272-E6E0-B9D7-5D93-7FB95B08C2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13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965" y="3534924"/>
            <a:ext cx="18359596" cy="7519835"/>
          </a:xfrm>
        </p:spPr>
        <p:txBody>
          <a:bodyPr anchor="b"/>
          <a:lstStyle>
            <a:lvl1pPr algn="ctr">
              <a:defRPr sz="1417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11344752"/>
            <a:ext cx="16199644" cy="5214884"/>
          </a:xfrm>
        </p:spPr>
        <p:txBody>
          <a:bodyPr/>
          <a:lstStyle>
            <a:lvl1pPr marL="0" indent="0" algn="ctr">
              <a:buNone/>
              <a:defRPr sz="5669"/>
            </a:lvl1pPr>
            <a:lvl2pPr marL="1079998" indent="0" algn="ctr">
              <a:buNone/>
              <a:defRPr sz="4724"/>
            </a:lvl2pPr>
            <a:lvl3pPr marL="2159996" indent="0" algn="ctr">
              <a:buNone/>
              <a:defRPr sz="4252"/>
            </a:lvl3pPr>
            <a:lvl4pPr marL="3239994" indent="0" algn="ctr">
              <a:buNone/>
              <a:defRPr sz="3780"/>
            </a:lvl4pPr>
            <a:lvl5pPr marL="4319991" indent="0" algn="ctr">
              <a:buNone/>
              <a:defRPr sz="3780"/>
            </a:lvl5pPr>
            <a:lvl6pPr marL="5399989" indent="0" algn="ctr">
              <a:buNone/>
              <a:defRPr sz="3780"/>
            </a:lvl6pPr>
            <a:lvl7pPr marL="6479987" indent="0" algn="ctr">
              <a:buNone/>
              <a:defRPr sz="3780"/>
            </a:lvl7pPr>
            <a:lvl8pPr marL="7559985" indent="0" algn="ctr">
              <a:buNone/>
              <a:defRPr sz="3780"/>
            </a:lvl8pPr>
            <a:lvl9pPr marL="8639983" indent="0" algn="ctr">
              <a:buNone/>
              <a:defRPr sz="378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11.12.2025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4792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11.12.2025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9782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149975"/>
            <a:ext cx="4657398" cy="18304599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149975"/>
            <a:ext cx="13702199" cy="18304599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11.12.2025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4556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11.12.2025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8510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5384888"/>
            <a:ext cx="18629590" cy="8984801"/>
          </a:xfrm>
        </p:spPr>
        <p:txBody>
          <a:bodyPr anchor="b"/>
          <a:lstStyle>
            <a:lvl1pPr>
              <a:defRPr sz="1417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4454688"/>
            <a:ext cx="18629590" cy="4724895"/>
          </a:xfr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11.12.2025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3485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5749874"/>
            <a:ext cx="9179798" cy="137047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5749874"/>
            <a:ext cx="9179798" cy="137047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11.12.2025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77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149979"/>
            <a:ext cx="18629590" cy="417491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5294885"/>
            <a:ext cx="9137610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7889827"/>
            <a:ext cx="9137610" cy="1160474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5294885"/>
            <a:ext cx="9182611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7889827"/>
            <a:ext cx="9182611" cy="1160474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11.12.2025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2582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11.12.2025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2887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11.12.2025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9103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3109937"/>
            <a:ext cx="10934760" cy="15349662"/>
          </a:xfr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11.12.2025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3034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3109937"/>
            <a:ext cx="10934760" cy="15349662"/>
          </a:xfr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11.12.2025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6475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968" y="1149979"/>
            <a:ext cx="18629590" cy="4174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968" y="5749874"/>
            <a:ext cx="18629590" cy="137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967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8F312-4D13-4970-982B-0CF1DD45BDDA}" type="datetimeFigureOut">
              <a:rPr lang="de-DE" smtClean="0"/>
              <a:t>11.12.2025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843" y="20019564"/>
            <a:ext cx="7289840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4665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037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BD1CE-5F2F-0B56-0AAB-A6D990E4B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hteck 4">
            <a:extLst>
              <a:ext uri="{FF2B5EF4-FFF2-40B4-BE49-F238E27FC236}">
                <a16:creationId xmlns:a16="http://schemas.microsoft.com/office/drawing/2014/main" id="{8B7E1E79-03BD-40A8-F824-6D1CEDB2562F}"/>
              </a:ext>
            </a:extLst>
          </p:cNvPr>
          <p:cNvSpPr/>
          <p:nvPr/>
        </p:nvSpPr>
        <p:spPr>
          <a:xfrm>
            <a:off x="143386" y="808031"/>
            <a:ext cx="1473673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6000" b="1" dirty="0"/>
              <a:t>TOC</a:t>
            </a:r>
          </a:p>
        </p:txBody>
      </p:sp>
      <p:grpSp>
        <p:nvGrpSpPr>
          <p:cNvPr id="308" name="Group 307">
            <a:extLst>
              <a:ext uri="{FF2B5EF4-FFF2-40B4-BE49-F238E27FC236}">
                <a16:creationId xmlns:a16="http://schemas.microsoft.com/office/drawing/2014/main" id="{9E1BFA19-F7D1-E97C-5B66-0A59DAC2BAD0}"/>
              </a:ext>
            </a:extLst>
          </p:cNvPr>
          <p:cNvGrpSpPr/>
          <p:nvPr/>
        </p:nvGrpSpPr>
        <p:grpSpPr>
          <a:xfrm>
            <a:off x="632573" y="2455198"/>
            <a:ext cx="19776265" cy="12214635"/>
            <a:chOff x="485089" y="2425701"/>
            <a:chExt cx="19776265" cy="12214635"/>
          </a:xfrm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1E53AA35-14FF-71FE-6950-410F5B8FC82D}"/>
                </a:ext>
              </a:extLst>
            </p:cNvPr>
            <p:cNvSpPr/>
            <p:nvPr/>
          </p:nvSpPr>
          <p:spPr>
            <a:xfrm>
              <a:off x="17484426" y="3557044"/>
              <a:ext cx="2776928" cy="3085479"/>
            </a:xfrm>
            <a:custGeom>
              <a:avLst/>
              <a:gdLst>
                <a:gd name="connsiteX0" fmla="*/ 2773013 w 2776928"/>
                <a:gd name="connsiteY0" fmla="*/ 31729 h 3085479"/>
                <a:gd name="connsiteX1" fmla="*/ 2725497 w 2776928"/>
                <a:gd name="connsiteY1" fmla="*/ 0 h 3085479"/>
                <a:gd name="connsiteX2" fmla="*/ 51414 w 2776928"/>
                <a:gd name="connsiteY2" fmla="*/ 0 h 3085479"/>
                <a:gd name="connsiteX3" fmla="*/ 0 w 2776928"/>
                <a:gd name="connsiteY3" fmla="*/ 51435 h 3085479"/>
                <a:gd name="connsiteX4" fmla="*/ 15057 w 2776928"/>
                <a:gd name="connsiteY4" fmla="*/ 87782 h 3085479"/>
                <a:gd name="connsiteX5" fmla="*/ 130351 w 2776928"/>
                <a:gd name="connsiteY5" fmla="*/ 203127 h 3085479"/>
                <a:gd name="connsiteX6" fmla="*/ 205688 w 2776928"/>
                <a:gd name="connsiteY6" fmla="*/ 384914 h 3085479"/>
                <a:gd name="connsiteX7" fmla="*/ 205688 w 2776928"/>
                <a:gd name="connsiteY7" fmla="*/ 2828356 h 3085479"/>
                <a:gd name="connsiteX8" fmla="*/ 462812 w 2776928"/>
                <a:gd name="connsiteY8" fmla="*/ 3085480 h 3085479"/>
                <a:gd name="connsiteX9" fmla="*/ 2314099 w 2776928"/>
                <a:gd name="connsiteY9" fmla="*/ 3085480 h 3085479"/>
                <a:gd name="connsiteX10" fmla="*/ 2571223 w 2776928"/>
                <a:gd name="connsiteY10" fmla="*/ 2828356 h 3085479"/>
                <a:gd name="connsiteX11" fmla="*/ 2571223 w 2776928"/>
                <a:gd name="connsiteY11" fmla="*/ 384914 h 3085479"/>
                <a:gd name="connsiteX12" fmla="*/ 2646560 w 2776928"/>
                <a:gd name="connsiteY12" fmla="*/ 203127 h 3085479"/>
                <a:gd name="connsiteX13" fmla="*/ 2761854 w 2776928"/>
                <a:gd name="connsiteY13" fmla="*/ 87782 h 3085479"/>
                <a:gd name="connsiteX14" fmla="*/ 2773013 w 2776928"/>
                <a:gd name="connsiteY14" fmla="*/ 31729 h 3085479"/>
                <a:gd name="connsiteX15" fmla="*/ 2314099 w 2776928"/>
                <a:gd name="connsiteY15" fmla="*/ 2982630 h 3085479"/>
                <a:gd name="connsiteX16" fmla="*/ 462812 w 2776928"/>
                <a:gd name="connsiteY16" fmla="*/ 2982630 h 3085479"/>
                <a:gd name="connsiteX17" fmla="*/ 308538 w 2776928"/>
                <a:gd name="connsiteY17" fmla="*/ 2828356 h 3085479"/>
                <a:gd name="connsiteX18" fmla="*/ 308538 w 2776928"/>
                <a:gd name="connsiteY18" fmla="*/ 668058 h 3085479"/>
                <a:gd name="connsiteX19" fmla="*/ 1263956 w 2776928"/>
                <a:gd name="connsiteY19" fmla="*/ 539959 h 3085479"/>
                <a:gd name="connsiteX20" fmla="*/ 1748428 w 2776928"/>
                <a:gd name="connsiteY20" fmla="*/ 462822 h 3085479"/>
                <a:gd name="connsiteX21" fmla="*/ 2366604 w 2776928"/>
                <a:gd name="connsiteY21" fmla="*/ 576625 h 3085479"/>
                <a:gd name="connsiteX22" fmla="*/ 2468373 w 2776928"/>
                <a:gd name="connsiteY22" fmla="*/ 609639 h 3085479"/>
                <a:gd name="connsiteX23" fmla="*/ 2468373 w 2776928"/>
                <a:gd name="connsiteY23" fmla="*/ 2828356 h 3085479"/>
                <a:gd name="connsiteX24" fmla="*/ 2314099 w 2776928"/>
                <a:gd name="connsiteY24" fmla="*/ 2982630 h 3085479"/>
                <a:gd name="connsiteX25" fmla="*/ 2573743 w 2776928"/>
                <a:gd name="connsiteY25" fmla="*/ 130464 h 3085479"/>
                <a:gd name="connsiteX26" fmla="*/ 2468373 w 2776928"/>
                <a:gd name="connsiteY26" fmla="*/ 384914 h 3085479"/>
                <a:gd name="connsiteX27" fmla="*/ 2468373 w 2776928"/>
                <a:gd name="connsiteY27" fmla="*/ 503190 h 3085479"/>
                <a:gd name="connsiteX28" fmla="*/ 2401521 w 2776928"/>
                <a:gd name="connsiteY28" fmla="*/ 479946 h 3085479"/>
                <a:gd name="connsiteX29" fmla="*/ 1748428 w 2776928"/>
                <a:gd name="connsiteY29" fmla="*/ 359973 h 3085479"/>
                <a:gd name="connsiteX30" fmla="*/ 1238038 w 2776928"/>
                <a:gd name="connsiteY30" fmla="*/ 440349 h 3085479"/>
                <a:gd name="connsiteX31" fmla="*/ 308538 w 2776928"/>
                <a:gd name="connsiteY31" fmla="*/ 565260 h 3085479"/>
                <a:gd name="connsiteX32" fmla="*/ 308538 w 2776928"/>
                <a:gd name="connsiteY32" fmla="*/ 384914 h 3085479"/>
                <a:gd name="connsiteX33" fmla="*/ 203220 w 2776928"/>
                <a:gd name="connsiteY33" fmla="*/ 130567 h 3085479"/>
                <a:gd name="connsiteX34" fmla="*/ 176428 w 2776928"/>
                <a:gd name="connsiteY34" fmla="*/ 103723 h 3085479"/>
                <a:gd name="connsiteX35" fmla="*/ 176788 w 2776928"/>
                <a:gd name="connsiteY35" fmla="*/ 102849 h 3085479"/>
                <a:gd name="connsiteX36" fmla="*/ 2600123 w 2776928"/>
                <a:gd name="connsiteY36" fmla="*/ 102849 h 3085479"/>
                <a:gd name="connsiteX37" fmla="*/ 2600483 w 2776928"/>
                <a:gd name="connsiteY37" fmla="*/ 103723 h 3085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776928" h="3085479">
                  <a:moveTo>
                    <a:pt x="2773013" y="31729"/>
                  </a:moveTo>
                  <a:cubicBezTo>
                    <a:pt x="2765047" y="12517"/>
                    <a:pt x="2746293" y="-5"/>
                    <a:pt x="2725497" y="0"/>
                  </a:cubicBezTo>
                  <a:lnTo>
                    <a:pt x="51414" y="0"/>
                  </a:lnTo>
                  <a:cubicBezTo>
                    <a:pt x="23013" y="5"/>
                    <a:pt x="-5" y="23033"/>
                    <a:pt x="0" y="51435"/>
                  </a:cubicBezTo>
                  <a:cubicBezTo>
                    <a:pt x="5" y="65068"/>
                    <a:pt x="5420" y="78140"/>
                    <a:pt x="15057" y="87782"/>
                  </a:cubicBezTo>
                  <a:lnTo>
                    <a:pt x="130351" y="203127"/>
                  </a:lnTo>
                  <a:cubicBezTo>
                    <a:pt x="178732" y="251230"/>
                    <a:pt x="205863" y="316688"/>
                    <a:pt x="205688" y="384914"/>
                  </a:cubicBezTo>
                  <a:lnTo>
                    <a:pt x="205688" y="2828356"/>
                  </a:lnTo>
                  <a:cubicBezTo>
                    <a:pt x="205858" y="2970293"/>
                    <a:pt x="320874" y="3085310"/>
                    <a:pt x="462812" y="3085480"/>
                  </a:cubicBezTo>
                  <a:lnTo>
                    <a:pt x="2314099" y="3085480"/>
                  </a:lnTo>
                  <a:cubicBezTo>
                    <a:pt x="2456037" y="3085310"/>
                    <a:pt x="2571053" y="2970293"/>
                    <a:pt x="2571223" y="2828356"/>
                  </a:cubicBezTo>
                  <a:lnTo>
                    <a:pt x="2571223" y="384914"/>
                  </a:lnTo>
                  <a:cubicBezTo>
                    <a:pt x="2571048" y="316688"/>
                    <a:pt x="2598179" y="251230"/>
                    <a:pt x="2646560" y="203127"/>
                  </a:cubicBezTo>
                  <a:lnTo>
                    <a:pt x="2761854" y="87782"/>
                  </a:lnTo>
                  <a:cubicBezTo>
                    <a:pt x="2776572" y="73075"/>
                    <a:pt x="2780973" y="50951"/>
                    <a:pt x="2773013" y="31729"/>
                  </a:cubicBezTo>
                  <a:close/>
                  <a:moveTo>
                    <a:pt x="2314099" y="2982630"/>
                  </a:moveTo>
                  <a:lnTo>
                    <a:pt x="462812" y="2982630"/>
                  </a:lnTo>
                  <a:cubicBezTo>
                    <a:pt x="377606" y="2982630"/>
                    <a:pt x="308538" y="2913562"/>
                    <a:pt x="308538" y="2828356"/>
                  </a:cubicBezTo>
                  <a:lnTo>
                    <a:pt x="308538" y="668058"/>
                  </a:lnTo>
                  <a:cubicBezTo>
                    <a:pt x="631407" y="669801"/>
                    <a:pt x="952950" y="626692"/>
                    <a:pt x="1263956" y="539959"/>
                  </a:cubicBezTo>
                  <a:cubicBezTo>
                    <a:pt x="1421090" y="491897"/>
                    <a:pt x="1584142" y="465938"/>
                    <a:pt x="1748428" y="462822"/>
                  </a:cubicBezTo>
                  <a:cubicBezTo>
                    <a:pt x="1959876" y="460770"/>
                    <a:pt x="2169745" y="499405"/>
                    <a:pt x="2366604" y="576625"/>
                  </a:cubicBezTo>
                  <a:cubicBezTo>
                    <a:pt x="2399912" y="589440"/>
                    <a:pt x="2433888" y="600460"/>
                    <a:pt x="2468373" y="609639"/>
                  </a:cubicBezTo>
                  <a:lnTo>
                    <a:pt x="2468373" y="2828356"/>
                  </a:lnTo>
                  <a:cubicBezTo>
                    <a:pt x="2468373" y="2913562"/>
                    <a:pt x="2399305" y="2982630"/>
                    <a:pt x="2314099" y="2982630"/>
                  </a:cubicBezTo>
                  <a:close/>
                  <a:moveTo>
                    <a:pt x="2573743" y="130464"/>
                  </a:moveTo>
                  <a:cubicBezTo>
                    <a:pt x="2506278" y="197959"/>
                    <a:pt x="2468378" y="289485"/>
                    <a:pt x="2468373" y="384914"/>
                  </a:cubicBezTo>
                  <a:lnTo>
                    <a:pt x="2468373" y="503190"/>
                  </a:lnTo>
                  <a:cubicBezTo>
                    <a:pt x="2449089" y="497071"/>
                    <a:pt x="2426771" y="489048"/>
                    <a:pt x="2401521" y="479946"/>
                  </a:cubicBezTo>
                  <a:cubicBezTo>
                    <a:pt x="2193380" y="398968"/>
                    <a:pt x="1971760" y="358255"/>
                    <a:pt x="1748428" y="359973"/>
                  </a:cubicBezTo>
                  <a:cubicBezTo>
                    <a:pt x="1575379" y="362791"/>
                    <a:pt x="1403580" y="389845"/>
                    <a:pt x="1238038" y="440349"/>
                  </a:cubicBezTo>
                  <a:cubicBezTo>
                    <a:pt x="935589" y="525344"/>
                    <a:pt x="622696" y="567389"/>
                    <a:pt x="308538" y="565260"/>
                  </a:cubicBezTo>
                  <a:lnTo>
                    <a:pt x="308538" y="384914"/>
                  </a:lnTo>
                  <a:cubicBezTo>
                    <a:pt x="308553" y="289521"/>
                    <a:pt x="270669" y="198026"/>
                    <a:pt x="203220" y="130567"/>
                  </a:cubicBezTo>
                  <a:lnTo>
                    <a:pt x="176428" y="103723"/>
                  </a:lnTo>
                  <a:cubicBezTo>
                    <a:pt x="175965" y="103261"/>
                    <a:pt x="176119" y="102849"/>
                    <a:pt x="176788" y="102849"/>
                  </a:cubicBezTo>
                  <a:lnTo>
                    <a:pt x="2600123" y="102849"/>
                  </a:lnTo>
                  <a:cubicBezTo>
                    <a:pt x="2600792" y="102849"/>
                    <a:pt x="2600946" y="103261"/>
                    <a:pt x="2600483" y="103723"/>
                  </a:cubicBezTo>
                  <a:close/>
                </a:path>
              </a:pathLst>
            </a:custGeom>
            <a:solidFill>
              <a:schemeClr val="accent1"/>
            </a:solidFill>
            <a:ln w="5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grpSp>
          <p:nvGrpSpPr>
            <p:cNvPr id="248" name="Group 247">
              <a:extLst>
                <a:ext uri="{FF2B5EF4-FFF2-40B4-BE49-F238E27FC236}">
                  <a16:creationId xmlns:a16="http://schemas.microsoft.com/office/drawing/2014/main" id="{005B4E70-CD79-8F89-B07B-1218762036E2}"/>
                </a:ext>
              </a:extLst>
            </p:cNvPr>
            <p:cNvGrpSpPr/>
            <p:nvPr/>
          </p:nvGrpSpPr>
          <p:grpSpPr>
            <a:xfrm>
              <a:off x="485089" y="2425701"/>
              <a:ext cx="19395738" cy="12214635"/>
              <a:chOff x="485089" y="2425701"/>
              <a:chExt cx="19395738" cy="12214635"/>
            </a:xfrm>
          </p:grpSpPr>
          <p:pic>
            <p:nvPicPr>
              <p:cNvPr id="58" name="Graphic 57" descr="Gears with solid fill">
                <a:extLst>
                  <a:ext uri="{FF2B5EF4-FFF2-40B4-BE49-F238E27FC236}">
                    <a16:creationId xmlns:a16="http://schemas.microsoft.com/office/drawing/2014/main" id="{8396DFB3-252B-F7A6-865E-15787C6F9A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823860" y="3317158"/>
                <a:ext cx="3669704" cy="3669704"/>
              </a:xfrm>
              <a:prstGeom prst="rect">
                <a:avLst/>
              </a:prstGeom>
            </p:spPr>
          </p:pic>
          <p:cxnSp>
            <p:nvCxnSpPr>
              <p:cNvPr id="66" name="Straight Arrow Connector 65">
                <a:extLst>
                  <a:ext uri="{FF2B5EF4-FFF2-40B4-BE49-F238E27FC236}">
                    <a16:creationId xmlns:a16="http://schemas.microsoft.com/office/drawing/2014/main" id="{9C85BBC3-D347-DE0F-42D3-3D19A9D751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50645" y="4728253"/>
                <a:ext cx="2873215" cy="0"/>
              </a:xfrm>
              <a:prstGeom prst="straightConnector1">
                <a:avLst/>
              </a:prstGeom>
              <a:ln w="76200"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7BF58CB8-B6C1-F1DA-5023-C9B9F4F03214}"/>
                  </a:ext>
                </a:extLst>
              </p:cNvPr>
              <p:cNvGrpSpPr/>
              <p:nvPr/>
            </p:nvGrpSpPr>
            <p:grpSpPr>
              <a:xfrm>
                <a:off x="485089" y="2554973"/>
                <a:ext cx="6074510" cy="5012123"/>
                <a:chOff x="-5160882" y="6003349"/>
                <a:chExt cx="6185473" cy="5486422"/>
              </a:xfrm>
            </p:grpSpPr>
            <p:pic>
              <p:nvPicPr>
                <p:cNvPr id="69" name="Graphic 68" descr="Battery with solid fill">
                  <a:extLst>
                    <a:ext uri="{FF2B5EF4-FFF2-40B4-BE49-F238E27FC236}">
                      <a16:creationId xmlns:a16="http://schemas.microsoft.com/office/drawing/2014/main" id="{09B8B9EA-A358-E939-C184-114DCFFAE9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674220" y="6425082"/>
                  <a:ext cx="1233036" cy="1233036"/>
                </a:xfrm>
                <a:prstGeom prst="rect">
                  <a:avLst/>
                </a:prstGeom>
              </p:spPr>
            </p:pic>
            <p:pic>
              <p:nvPicPr>
                <p:cNvPr id="70" name="Graphic 69" descr="Battery with solid fill">
                  <a:extLst>
                    <a:ext uri="{FF2B5EF4-FFF2-40B4-BE49-F238E27FC236}">
                      <a16:creationId xmlns:a16="http://schemas.microsoft.com/office/drawing/2014/main" id="{91858E72-73A7-C6CD-8111-3AFA5532C3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596355" y="7214261"/>
                  <a:ext cx="1233036" cy="1233036"/>
                </a:xfrm>
                <a:prstGeom prst="rect">
                  <a:avLst/>
                </a:prstGeom>
              </p:spPr>
            </p:pic>
            <p:pic>
              <p:nvPicPr>
                <p:cNvPr id="71" name="Graphic 70" descr="Battery with solid fill">
                  <a:extLst>
                    <a:ext uri="{FF2B5EF4-FFF2-40B4-BE49-F238E27FC236}">
                      <a16:creationId xmlns:a16="http://schemas.microsoft.com/office/drawing/2014/main" id="{89766FE9-D739-07E2-A259-098E639B22B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5160882" y="8447297"/>
                  <a:ext cx="1233036" cy="1233036"/>
                </a:xfrm>
                <a:prstGeom prst="rect">
                  <a:avLst/>
                </a:prstGeom>
              </p:spPr>
            </p:pic>
            <p:pic>
              <p:nvPicPr>
                <p:cNvPr id="72" name="Graphic 71" descr="Battery with solid fill">
                  <a:extLst>
                    <a:ext uri="{FF2B5EF4-FFF2-40B4-BE49-F238E27FC236}">
                      <a16:creationId xmlns:a16="http://schemas.microsoft.com/office/drawing/2014/main" id="{A31D9F61-07A2-BEBF-84AD-FBF9C76716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3678820" y="6003349"/>
                  <a:ext cx="1233036" cy="1233036"/>
                </a:xfrm>
                <a:prstGeom prst="rect">
                  <a:avLst/>
                </a:prstGeom>
              </p:spPr>
            </p:pic>
            <p:pic>
              <p:nvPicPr>
                <p:cNvPr id="73" name="Graphic 72" descr="Battery with solid fill">
                  <a:extLst>
                    <a:ext uri="{FF2B5EF4-FFF2-40B4-BE49-F238E27FC236}">
                      <a16:creationId xmlns:a16="http://schemas.microsoft.com/office/drawing/2014/main" id="{1F7EEB19-8F84-F70E-51B0-2AE7ADA0E9F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873828" y="8000904"/>
                  <a:ext cx="1233036" cy="1233036"/>
                </a:xfrm>
                <a:prstGeom prst="rect">
                  <a:avLst/>
                </a:prstGeom>
              </p:spPr>
            </p:pic>
            <p:pic>
              <p:nvPicPr>
                <p:cNvPr id="74" name="Graphic 73" descr="Battery with solid fill">
                  <a:extLst>
                    <a:ext uri="{FF2B5EF4-FFF2-40B4-BE49-F238E27FC236}">
                      <a16:creationId xmlns:a16="http://schemas.microsoft.com/office/drawing/2014/main" id="{E56D20A1-531C-03DB-F2F4-18A81E5C58F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077353" y="10256735"/>
                  <a:ext cx="1233036" cy="1233036"/>
                </a:xfrm>
                <a:prstGeom prst="rect">
                  <a:avLst/>
                </a:prstGeom>
              </p:spPr>
            </p:pic>
            <p:pic>
              <p:nvPicPr>
                <p:cNvPr id="76" name="Graphic 75" descr="Battery with solid fill">
                  <a:extLst>
                    <a:ext uri="{FF2B5EF4-FFF2-40B4-BE49-F238E27FC236}">
                      <a16:creationId xmlns:a16="http://schemas.microsoft.com/office/drawing/2014/main" id="{5ABD2FDB-D416-23D0-65AC-48465F9E194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208445" y="9002501"/>
                  <a:ext cx="1233036" cy="1233036"/>
                </a:xfrm>
                <a:prstGeom prst="rect">
                  <a:avLst/>
                </a:prstGeom>
              </p:spPr>
            </p:pic>
            <p:pic>
              <p:nvPicPr>
                <p:cNvPr id="77" name="Graphic 76" descr="Battery with solid fill">
                  <a:extLst>
                    <a:ext uri="{FF2B5EF4-FFF2-40B4-BE49-F238E27FC236}">
                      <a16:creationId xmlns:a16="http://schemas.microsoft.com/office/drawing/2014/main" id="{E25C530C-29BB-78D6-63D2-80C9C6016F8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814981" y="10238111"/>
                  <a:ext cx="1233036" cy="1233036"/>
                </a:xfrm>
                <a:prstGeom prst="rect">
                  <a:avLst/>
                </a:prstGeom>
              </p:spPr>
            </p:pic>
          </p:grpSp>
          <p:pic>
            <p:nvPicPr>
              <p:cNvPr id="83" name="Graphic 82" descr="Garbage with solid fill">
                <a:extLst>
                  <a:ext uri="{FF2B5EF4-FFF2-40B4-BE49-F238E27FC236}">
                    <a16:creationId xmlns:a16="http://schemas.microsoft.com/office/drawing/2014/main" id="{3AD0D5C3-3097-58F6-E594-CFDC47D00B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2299155" y="3716313"/>
                <a:ext cx="2099112" cy="2099112"/>
              </a:xfrm>
              <a:prstGeom prst="rect">
                <a:avLst/>
              </a:prstGeom>
            </p:spPr>
          </p:pic>
          <p:pic>
            <p:nvPicPr>
              <p:cNvPr id="87" name="Graphic 86" descr="Water with solid fill">
                <a:extLst>
                  <a:ext uri="{FF2B5EF4-FFF2-40B4-BE49-F238E27FC236}">
                    <a16:creationId xmlns:a16="http://schemas.microsoft.com/office/drawing/2014/main" id="{4327C425-7A14-3A60-EE49-BC935946A4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9643702" y="2425701"/>
                <a:ext cx="1980714" cy="1980714"/>
              </a:xfrm>
              <a:prstGeom prst="rect">
                <a:avLst/>
              </a:prstGeom>
            </p:spPr>
          </p:pic>
          <p:cxnSp>
            <p:nvCxnSpPr>
              <p:cNvPr id="108" name="Straight Arrow Connector 107">
                <a:extLst>
                  <a:ext uri="{FF2B5EF4-FFF2-40B4-BE49-F238E27FC236}">
                    <a16:creationId xmlns:a16="http://schemas.microsoft.com/office/drawing/2014/main" id="{3F8B03E5-89B0-4CF0-CE8E-A6B0B7B372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10323" y="4632070"/>
                <a:ext cx="2873215" cy="0"/>
              </a:xfrm>
              <a:prstGeom prst="straightConnector1">
                <a:avLst/>
              </a:prstGeom>
              <a:ln w="76200"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Arrow Connector 108">
                <a:extLst>
                  <a:ext uri="{FF2B5EF4-FFF2-40B4-BE49-F238E27FC236}">
                    <a16:creationId xmlns:a16="http://schemas.microsoft.com/office/drawing/2014/main" id="{46B983FE-E530-1438-73F4-3A81FAB601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919401" y="6986862"/>
                <a:ext cx="1" cy="2711308"/>
              </a:xfrm>
              <a:prstGeom prst="straightConnector1">
                <a:avLst/>
              </a:prstGeom>
              <a:ln w="76200"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2DB9C793-2BC7-DC00-336F-BF0883FA3831}"/>
                  </a:ext>
                </a:extLst>
              </p:cNvPr>
              <p:cNvSpPr/>
              <p:nvPr/>
            </p:nvSpPr>
            <p:spPr>
              <a:xfrm>
                <a:off x="10976862" y="9232491"/>
                <a:ext cx="4508345" cy="1000844"/>
              </a:xfrm>
              <a:prstGeom prst="rect">
                <a:avLst/>
              </a:prstGeom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50" name="Rectangle 149">
                <a:extLst>
                  <a:ext uri="{FF2B5EF4-FFF2-40B4-BE49-F238E27FC236}">
                    <a16:creationId xmlns:a16="http://schemas.microsoft.com/office/drawing/2014/main" id="{A2FADDE6-35E1-143F-6EA7-AEBBE0B3D5A5}"/>
                  </a:ext>
                </a:extLst>
              </p:cNvPr>
              <p:cNvSpPr/>
              <p:nvPr/>
            </p:nvSpPr>
            <p:spPr>
              <a:xfrm>
                <a:off x="11002060" y="12054310"/>
                <a:ext cx="4512531" cy="1000844"/>
              </a:xfrm>
              <a:prstGeom prst="rect">
                <a:avLst/>
              </a:prstGeom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59" name="Arrow: Right 158">
                <a:extLst>
                  <a:ext uri="{FF2B5EF4-FFF2-40B4-BE49-F238E27FC236}">
                    <a16:creationId xmlns:a16="http://schemas.microsoft.com/office/drawing/2014/main" id="{AE19EA12-FFEF-CA5B-C6C8-47E4675424EF}"/>
                  </a:ext>
                </a:extLst>
              </p:cNvPr>
              <p:cNvSpPr/>
              <p:nvPr/>
            </p:nvSpPr>
            <p:spPr>
              <a:xfrm flipH="1">
                <a:off x="15485207" y="10639001"/>
                <a:ext cx="2169057" cy="994729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0" name="Rectangle 159">
                <a:extLst>
                  <a:ext uri="{FF2B5EF4-FFF2-40B4-BE49-F238E27FC236}">
                    <a16:creationId xmlns:a16="http://schemas.microsoft.com/office/drawing/2014/main" id="{04E97C62-A3AC-97F9-7D71-196F7A99DA6F}"/>
                  </a:ext>
                </a:extLst>
              </p:cNvPr>
              <p:cNvSpPr/>
              <p:nvPr/>
            </p:nvSpPr>
            <p:spPr>
              <a:xfrm>
                <a:off x="10989563" y="10731848"/>
                <a:ext cx="4508345" cy="935495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8900000" scaled="1"/>
                <a:tileRect/>
              </a:gra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EC9FBBE6-8184-9ABB-8873-D0C899DF4CE0}"/>
                  </a:ext>
                </a:extLst>
              </p:cNvPr>
              <p:cNvCxnSpPr>
                <a:cxnSpLocks/>
                <a:stCxn id="149" idx="3"/>
              </p:cNvCxnSpPr>
              <p:nvPr/>
            </p:nvCxnSpPr>
            <p:spPr>
              <a:xfrm flipV="1">
                <a:off x="15485207" y="9715542"/>
                <a:ext cx="3102124" cy="1737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DD676AFE-E129-F33F-01B5-E2B27A0188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70540" y="9715542"/>
                <a:ext cx="0" cy="109687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AB1E54E1-A718-164A-7AEC-B36FF884143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982856" y="11278680"/>
                <a:ext cx="114177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908402AA-4BDB-BCF8-4BE7-0585567C1C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268300" y="10793083"/>
                <a:ext cx="57088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4CB2FD06-F847-4D41-D3F1-CB07977250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66446" y="11269687"/>
                <a:ext cx="16792" cy="127013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69B97E6A-06EB-C919-3BC5-3E0D0128212B}"/>
                  </a:ext>
                </a:extLst>
              </p:cNvPr>
              <p:cNvCxnSpPr>
                <a:cxnSpLocks/>
                <a:stCxn id="150" idx="3"/>
              </p:cNvCxnSpPr>
              <p:nvPr/>
            </p:nvCxnSpPr>
            <p:spPr>
              <a:xfrm flipV="1">
                <a:off x="15514591" y="12514419"/>
                <a:ext cx="3072740" cy="4031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2DB6CE13-B228-65AC-69ED-C5C219D4921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439317" y="11377987"/>
                <a:ext cx="317597" cy="320040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-</a:t>
                </a:r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:a16="http://schemas.microsoft.com/office/drawing/2014/main" id="{C74580FE-5DD9-B664-F751-0E004DFF42D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716140" y="11372517"/>
                <a:ext cx="317597" cy="320040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-</a:t>
                </a:r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id="{B6B0DA0B-1556-04BC-95EE-4169ED1C01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600190" y="11331862"/>
                <a:ext cx="317597" cy="320040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-</a:t>
                </a:r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id="{B055E980-2E00-FD15-D1C5-25CDD0E80B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307227" y="10719454"/>
                <a:ext cx="317597" cy="3200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+</a:t>
                </a:r>
              </a:p>
            </p:txBody>
          </p:sp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1E5BD875-9733-AF3F-8D8B-2CF8C54192F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940728" y="10687854"/>
                <a:ext cx="317597" cy="3200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+</a:t>
                </a:r>
              </a:p>
            </p:txBody>
          </p:sp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C73D86A8-C56B-E736-E96B-FA762DC2160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953868" y="10738093"/>
                <a:ext cx="317597" cy="3200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+</a:t>
                </a:r>
              </a:p>
            </p:txBody>
          </p:sp>
          <p:sp>
            <p:nvSpPr>
              <p:cNvPr id="180" name="Rectangle 179">
                <a:extLst>
                  <a:ext uri="{FF2B5EF4-FFF2-40B4-BE49-F238E27FC236}">
                    <a16:creationId xmlns:a16="http://schemas.microsoft.com/office/drawing/2014/main" id="{0D528FCE-4FF5-8072-DE49-F24EE47B6242}"/>
                  </a:ext>
                </a:extLst>
              </p:cNvPr>
              <p:cNvSpPr/>
              <p:nvPr/>
            </p:nvSpPr>
            <p:spPr>
              <a:xfrm>
                <a:off x="10989456" y="10245147"/>
                <a:ext cx="4508345" cy="463222"/>
              </a:xfrm>
              <a:prstGeom prst="rect">
                <a:avLst/>
              </a:prstGeom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81" name="Rectangle 180">
                <a:extLst>
                  <a:ext uri="{FF2B5EF4-FFF2-40B4-BE49-F238E27FC236}">
                    <a16:creationId xmlns:a16="http://schemas.microsoft.com/office/drawing/2014/main" id="{F4A011E5-8424-96DC-8C64-94468EC8216E}"/>
                  </a:ext>
                </a:extLst>
              </p:cNvPr>
              <p:cNvSpPr/>
              <p:nvPr/>
            </p:nvSpPr>
            <p:spPr>
              <a:xfrm>
                <a:off x="10993445" y="11627459"/>
                <a:ext cx="4508345" cy="428436"/>
              </a:xfrm>
              <a:prstGeom prst="rect">
                <a:avLst/>
              </a:prstGeom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185" name="Straight Arrow Connector 184">
                <a:extLst>
                  <a:ext uri="{FF2B5EF4-FFF2-40B4-BE49-F238E27FC236}">
                    <a16:creationId xmlns:a16="http://schemas.microsoft.com/office/drawing/2014/main" id="{EE06DB28-FAE4-2626-BDA4-69A7BA8C31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03495" y="11199595"/>
                <a:ext cx="2805571" cy="0"/>
              </a:xfrm>
              <a:prstGeom prst="straightConnector1">
                <a:avLst/>
              </a:prstGeom>
              <a:ln w="76200"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5AD5E213-344C-B1F5-E61D-E379B3DACB20}"/>
                  </a:ext>
                </a:extLst>
              </p:cNvPr>
              <p:cNvSpPr/>
              <p:nvPr/>
            </p:nvSpPr>
            <p:spPr>
              <a:xfrm>
                <a:off x="5348683" y="10158969"/>
                <a:ext cx="2776928" cy="3085479"/>
              </a:xfrm>
              <a:custGeom>
                <a:avLst/>
                <a:gdLst>
                  <a:gd name="connsiteX0" fmla="*/ 2773013 w 2776928"/>
                  <a:gd name="connsiteY0" fmla="*/ 31729 h 3085479"/>
                  <a:gd name="connsiteX1" fmla="*/ 2725497 w 2776928"/>
                  <a:gd name="connsiteY1" fmla="*/ 0 h 3085479"/>
                  <a:gd name="connsiteX2" fmla="*/ 51414 w 2776928"/>
                  <a:gd name="connsiteY2" fmla="*/ 0 h 3085479"/>
                  <a:gd name="connsiteX3" fmla="*/ 0 w 2776928"/>
                  <a:gd name="connsiteY3" fmla="*/ 51435 h 3085479"/>
                  <a:gd name="connsiteX4" fmla="*/ 15057 w 2776928"/>
                  <a:gd name="connsiteY4" fmla="*/ 87782 h 3085479"/>
                  <a:gd name="connsiteX5" fmla="*/ 130351 w 2776928"/>
                  <a:gd name="connsiteY5" fmla="*/ 203127 h 3085479"/>
                  <a:gd name="connsiteX6" fmla="*/ 205688 w 2776928"/>
                  <a:gd name="connsiteY6" fmla="*/ 384914 h 3085479"/>
                  <a:gd name="connsiteX7" fmla="*/ 205688 w 2776928"/>
                  <a:gd name="connsiteY7" fmla="*/ 2828356 h 3085479"/>
                  <a:gd name="connsiteX8" fmla="*/ 462812 w 2776928"/>
                  <a:gd name="connsiteY8" fmla="*/ 3085480 h 3085479"/>
                  <a:gd name="connsiteX9" fmla="*/ 2314099 w 2776928"/>
                  <a:gd name="connsiteY9" fmla="*/ 3085480 h 3085479"/>
                  <a:gd name="connsiteX10" fmla="*/ 2571223 w 2776928"/>
                  <a:gd name="connsiteY10" fmla="*/ 2828356 h 3085479"/>
                  <a:gd name="connsiteX11" fmla="*/ 2571223 w 2776928"/>
                  <a:gd name="connsiteY11" fmla="*/ 384914 h 3085479"/>
                  <a:gd name="connsiteX12" fmla="*/ 2646560 w 2776928"/>
                  <a:gd name="connsiteY12" fmla="*/ 203127 h 3085479"/>
                  <a:gd name="connsiteX13" fmla="*/ 2761854 w 2776928"/>
                  <a:gd name="connsiteY13" fmla="*/ 87782 h 3085479"/>
                  <a:gd name="connsiteX14" fmla="*/ 2773013 w 2776928"/>
                  <a:gd name="connsiteY14" fmla="*/ 31729 h 3085479"/>
                  <a:gd name="connsiteX15" fmla="*/ 2314099 w 2776928"/>
                  <a:gd name="connsiteY15" fmla="*/ 2982630 h 3085479"/>
                  <a:gd name="connsiteX16" fmla="*/ 462812 w 2776928"/>
                  <a:gd name="connsiteY16" fmla="*/ 2982630 h 3085479"/>
                  <a:gd name="connsiteX17" fmla="*/ 308538 w 2776928"/>
                  <a:gd name="connsiteY17" fmla="*/ 2828356 h 3085479"/>
                  <a:gd name="connsiteX18" fmla="*/ 308538 w 2776928"/>
                  <a:gd name="connsiteY18" fmla="*/ 668058 h 3085479"/>
                  <a:gd name="connsiteX19" fmla="*/ 1263956 w 2776928"/>
                  <a:gd name="connsiteY19" fmla="*/ 539959 h 3085479"/>
                  <a:gd name="connsiteX20" fmla="*/ 1748428 w 2776928"/>
                  <a:gd name="connsiteY20" fmla="*/ 462822 h 3085479"/>
                  <a:gd name="connsiteX21" fmla="*/ 2366604 w 2776928"/>
                  <a:gd name="connsiteY21" fmla="*/ 576625 h 3085479"/>
                  <a:gd name="connsiteX22" fmla="*/ 2468373 w 2776928"/>
                  <a:gd name="connsiteY22" fmla="*/ 609639 h 3085479"/>
                  <a:gd name="connsiteX23" fmla="*/ 2468373 w 2776928"/>
                  <a:gd name="connsiteY23" fmla="*/ 2828356 h 3085479"/>
                  <a:gd name="connsiteX24" fmla="*/ 2314099 w 2776928"/>
                  <a:gd name="connsiteY24" fmla="*/ 2982630 h 3085479"/>
                  <a:gd name="connsiteX25" fmla="*/ 2573743 w 2776928"/>
                  <a:gd name="connsiteY25" fmla="*/ 130464 h 3085479"/>
                  <a:gd name="connsiteX26" fmla="*/ 2468373 w 2776928"/>
                  <a:gd name="connsiteY26" fmla="*/ 384914 h 3085479"/>
                  <a:gd name="connsiteX27" fmla="*/ 2468373 w 2776928"/>
                  <a:gd name="connsiteY27" fmla="*/ 503190 h 3085479"/>
                  <a:gd name="connsiteX28" fmla="*/ 2401521 w 2776928"/>
                  <a:gd name="connsiteY28" fmla="*/ 479946 h 3085479"/>
                  <a:gd name="connsiteX29" fmla="*/ 1748428 w 2776928"/>
                  <a:gd name="connsiteY29" fmla="*/ 359973 h 3085479"/>
                  <a:gd name="connsiteX30" fmla="*/ 1238038 w 2776928"/>
                  <a:gd name="connsiteY30" fmla="*/ 440349 h 3085479"/>
                  <a:gd name="connsiteX31" fmla="*/ 308538 w 2776928"/>
                  <a:gd name="connsiteY31" fmla="*/ 565260 h 3085479"/>
                  <a:gd name="connsiteX32" fmla="*/ 308538 w 2776928"/>
                  <a:gd name="connsiteY32" fmla="*/ 384914 h 3085479"/>
                  <a:gd name="connsiteX33" fmla="*/ 203220 w 2776928"/>
                  <a:gd name="connsiteY33" fmla="*/ 130567 h 3085479"/>
                  <a:gd name="connsiteX34" fmla="*/ 176428 w 2776928"/>
                  <a:gd name="connsiteY34" fmla="*/ 103723 h 3085479"/>
                  <a:gd name="connsiteX35" fmla="*/ 176788 w 2776928"/>
                  <a:gd name="connsiteY35" fmla="*/ 102849 h 3085479"/>
                  <a:gd name="connsiteX36" fmla="*/ 2600123 w 2776928"/>
                  <a:gd name="connsiteY36" fmla="*/ 102849 h 3085479"/>
                  <a:gd name="connsiteX37" fmla="*/ 2600483 w 2776928"/>
                  <a:gd name="connsiteY37" fmla="*/ 103723 h 308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776928" h="3085479">
                    <a:moveTo>
                      <a:pt x="2773013" y="31729"/>
                    </a:moveTo>
                    <a:cubicBezTo>
                      <a:pt x="2765047" y="12517"/>
                      <a:pt x="2746293" y="-5"/>
                      <a:pt x="2725497" y="0"/>
                    </a:cubicBezTo>
                    <a:lnTo>
                      <a:pt x="51414" y="0"/>
                    </a:lnTo>
                    <a:cubicBezTo>
                      <a:pt x="23013" y="5"/>
                      <a:pt x="-5" y="23033"/>
                      <a:pt x="0" y="51435"/>
                    </a:cubicBezTo>
                    <a:cubicBezTo>
                      <a:pt x="5" y="65068"/>
                      <a:pt x="5420" y="78140"/>
                      <a:pt x="15057" y="87782"/>
                    </a:cubicBezTo>
                    <a:lnTo>
                      <a:pt x="130351" y="203127"/>
                    </a:lnTo>
                    <a:cubicBezTo>
                      <a:pt x="178732" y="251230"/>
                      <a:pt x="205863" y="316688"/>
                      <a:pt x="205688" y="384914"/>
                    </a:cubicBezTo>
                    <a:lnTo>
                      <a:pt x="205688" y="2828356"/>
                    </a:lnTo>
                    <a:cubicBezTo>
                      <a:pt x="205858" y="2970293"/>
                      <a:pt x="320874" y="3085310"/>
                      <a:pt x="462812" y="3085480"/>
                    </a:cubicBezTo>
                    <a:lnTo>
                      <a:pt x="2314099" y="3085480"/>
                    </a:lnTo>
                    <a:cubicBezTo>
                      <a:pt x="2456037" y="3085310"/>
                      <a:pt x="2571053" y="2970293"/>
                      <a:pt x="2571223" y="2828356"/>
                    </a:cubicBezTo>
                    <a:lnTo>
                      <a:pt x="2571223" y="384914"/>
                    </a:lnTo>
                    <a:cubicBezTo>
                      <a:pt x="2571048" y="316688"/>
                      <a:pt x="2598179" y="251230"/>
                      <a:pt x="2646560" y="203127"/>
                    </a:cubicBezTo>
                    <a:lnTo>
                      <a:pt x="2761854" y="87782"/>
                    </a:lnTo>
                    <a:cubicBezTo>
                      <a:pt x="2776572" y="73075"/>
                      <a:pt x="2780973" y="50951"/>
                      <a:pt x="2773013" y="31729"/>
                    </a:cubicBezTo>
                    <a:close/>
                    <a:moveTo>
                      <a:pt x="2314099" y="2982630"/>
                    </a:moveTo>
                    <a:lnTo>
                      <a:pt x="462812" y="2982630"/>
                    </a:lnTo>
                    <a:cubicBezTo>
                      <a:pt x="377606" y="2982630"/>
                      <a:pt x="308538" y="2913562"/>
                      <a:pt x="308538" y="2828356"/>
                    </a:cubicBezTo>
                    <a:lnTo>
                      <a:pt x="308538" y="668058"/>
                    </a:lnTo>
                    <a:cubicBezTo>
                      <a:pt x="631407" y="669801"/>
                      <a:pt x="952950" y="626692"/>
                      <a:pt x="1263956" y="539959"/>
                    </a:cubicBezTo>
                    <a:cubicBezTo>
                      <a:pt x="1421090" y="491897"/>
                      <a:pt x="1584142" y="465938"/>
                      <a:pt x="1748428" y="462822"/>
                    </a:cubicBezTo>
                    <a:cubicBezTo>
                      <a:pt x="1959876" y="460770"/>
                      <a:pt x="2169745" y="499405"/>
                      <a:pt x="2366604" y="576625"/>
                    </a:cubicBezTo>
                    <a:cubicBezTo>
                      <a:pt x="2399912" y="589440"/>
                      <a:pt x="2433888" y="600460"/>
                      <a:pt x="2468373" y="609639"/>
                    </a:cubicBezTo>
                    <a:lnTo>
                      <a:pt x="2468373" y="2828356"/>
                    </a:lnTo>
                    <a:cubicBezTo>
                      <a:pt x="2468373" y="2913562"/>
                      <a:pt x="2399305" y="2982630"/>
                      <a:pt x="2314099" y="2982630"/>
                    </a:cubicBezTo>
                    <a:close/>
                    <a:moveTo>
                      <a:pt x="2573743" y="130464"/>
                    </a:moveTo>
                    <a:cubicBezTo>
                      <a:pt x="2506278" y="197959"/>
                      <a:pt x="2468378" y="289485"/>
                      <a:pt x="2468373" y="384914"/>
                    </a:cubicBezTo>
                    <a:lnTo>
                      <a:pt x="2468373" y="503190"/>
                    </a:lnTo>
                    <a:cubicBezTo>
                      <a:pt x="2449089" y="497071"/>
                      <a:pt x="2426771" y="489048"/>
                      <a:pt x="2401521" y="479946"/>
                    </a:cubicBezTo>
                    <a:cubicBezTo>
                      <a:pt x="2193380" y="398968"/>
                      <a:pt x="1971760" y="358255"/>
                      <a:pt x="1748428" y="359973"/>
                    </a:cubicBezTo>
                    <a:cubicBezTo>
                      <a:pt x="1575379" y="362791"/>
                      <a:pt x="1403580" y="389845"/>
                      <a:pt x="1238038" y="440349"/>
                    </a:cubicBezTo>
                    <a:cubicBezTo>
                      <a:pt x="935589" y="525344"/>
                      <a:pt x="622696" y="567389"/>
                      <a:pt x="308538" y="565260"/>
                    </a:cubicBezTo>
                    <a:lnTo>
                      <a:pt x="308538" y="384914"/>
                    </a:lnTo>
                    <a:cubicBezTo>
                      <a:pt x="308553" y="289521"/>
                      <a:pt x="270669" y="198026"/>
                      <a:pt x="203220" y="130567"/>
                    </a:cubicBezTo>
                    <a:lnTo>
                      <a:pt x="176428" y="103723"/>
                    </a:lnTo>
                    <a:cubicBezTo>
                      <a:pt x="175965" y="103261"/>
                      <a:pt x="176119" y="102849"/>
                      <a:pt x="176788" y="102849"/>
                    </a:cubicBezTo>
                    <a:lnTo>
                      <a:pt x="2600123" y="102849"/>
                    </a:lnTo>
                    <a:cubicBezTo>
                      <a:pt x="2600792" y="102849"/>
                      <a:pt x="2600946" y="103261"/>
                      <a:pt x="2600483" y="1037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239" name="TextBox 238">
                <a:extLst>
                  <a:ext uri="{FF2B5EF4-FFF2-40B4-BE49-F238E27FC236}">
                    <a16:creationId xmlns:a16="http://schemas.microsoft.com/office/drawing/2014/main" id="{6129A356-485C-9890-5B27-2C4CF30526CC}"/>
                  </a:ext>
                </a:extLst>
              </p:cNvPr>
              <p:cNvSpPr txBox="1"/>
              <p:nvPr/>
            </p:nvSpPr>
            <p:spPr>
              <a:xfrm>
                <a:off x="10113401" y="6909430"/>
                <a:ext cx="3232808" cy="13487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/>
                  <a:t>Li-ion battery shredding</a:t>
                </a:r>
              </a:p>
            </p:txBody>
          </p:sp>
          <p:sp>
            <p:nvSpPr>
              <p:cNvPr id="240" name="TextBox 239">
                <a:extLst>
                  <a:ext uri="{FF2B5EF4-FFF2-40B4-BE49-F238E27FC236}">
                    <a16:creationId xmlns:a16="http://schemas.microsoft.com/office/drawing/2014/main" id="{048886DC-39B3-52A4-1300-38B7D458877A}"/>
                  </a:ext>
                </a:extLst>
              </p:cNvPr>
              <p:cNvSpPr txBox="1"/>
              <p:nvPr/>
            </p:nvSpPr>
            <p:spPr>
              <a:xfrm>
                <a:off x="17863763" y="4362419"/>
                <a:ext cx="2017064" cy="1976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/>
                  <a:t>Li-ion process water</a:t>
                </a:r>
              </a:p>
            </p:txBody>
          </p:sp>
          <p:sp>
            <p:nvSpPr>
              <p:cNvPr id="242" name="TextBox 241">
                <a:extLst>
                  <a:ext uri="{FF2B5EF4-FFF2-40B4-BE49-F238E27FC236}">
                    <a16:creationId xmlns:a16="http://schemas.microsoft.com/office/drawing/2014/main" id="{04BE7F7F-C84C-9A05-8E60-90D6E3355A23}"/>
                  </a:ext>
                </a:extLst>
              </p:cNvPr>
              <p:cNvSpPr txBox="1"/>
              <p:nvPr/>
            </p:nvSpPr>
            <p:spPr>
              <a:xfrm>
                <a:off x="11199795" y="13291633"/>
                <a:ext cx="5274283" cy="13487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/>
                  <a:t>Electrochemical extraction of Li-ions</a:t>
                </a:r>
              </a:p>
            </p:txBody>
          </p:sp>
          <p:sp>
            <p:nvSpPr>
              <p:cNvPr id="246" name="TextBox 245">
                <a:extLst>
                  <a:ext uri="{FF2B5EF4-FFF2-40B4-BE49-F238E27FC236}">
                    <a16:creationId xmlns:a16="http://schemas.microsoft.com/office/drawing/2014/main" id="{E999EDA6-4921-D6D4-B9D6-B5C06A3E06DC}"/>
                  </a:ext>
                </a:extLst>
              </p:cNvPr>
              <p:cNvSpPr txBox="1"/>
              <p:nvPr/>
            </p:nvSpPr>
            <p:spPr>
              <a:xfrm>
                <a:off x="5609738" y="10964955"/>
                <a:ext cx="2393679" cy="1976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/>
                  <a:t>Li-ion rich recovery solution</a:t>
                </a:r>
              </a:p>
            </p:txBody>
          </p:sp>
          <p:sp>
            <p:nvSpPr>
              <p:cNvPr id="247" name="TextBox 246">
                <a:extLst>
                  <a:ext uri="{FF2B5EF4-FFF2-40B4-BE49-F238E27FC236}">
                    <a16:creationId xmlns:a16="http://schemas.microsoft.com/office/drawing/2014/main" id="{2ED8C7BF-3BF0-889E-E53F-FCEC45D54612}"/>
                  </a:ext>
                </a:extLst>
              </p:cNvPr>
              <p:cNvSpPr txBox="1"/>
              <p:nvPr/>
            </p:nvSpPr>
            <p:spPr>
              <a:xfrm>
                <a:off x="880222" y="7715538"/>
                <a:ext cx="3232808" cy="13487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/>
                  <a:t>Spent Li-ion batteries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02107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</Words>
  <Application>Microsoft Office PowerPoint</Application>
  <PresentationFormat>Custom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Shim, Hwirim</dc:creator>
  <cp:lastModifiedBy>Burger, Peter</cp:lastModifiedBy>
  <cp:revision>2391</cp:revision>
  <dcterms:created xsi:type="dcterms:W3CDTF">2015-11-24T11:42:21Z</dcterms:created>
  <dcterms:modified xsi:type="dcterms:W3CDTF">2025-12-11T10:20:09Z</dcterms:modified>
</cp:coreProperties>
</file>